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9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4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6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6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88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2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8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2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4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0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6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05E86-5AA9-4904-9E37-0030C634145C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2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85800"/>
            <a:ext cx="4724400" cy="378565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Suggested </a:t>
            </a:r>
            <a:r>
              <a:rPr lang="en-US" sz="2400" b="1" dirty="0" smtClean="0">
                <a:solidFill>
                  <a:srgbClr val="FF0000"/>
                </a:solidFill>
              </a:rPr>
              <a:t>Homework:</a:t>
            </a:r>
            <a:endParaRPr lang="en-US" sz="2400" dirty="0" smtClean="0"/>
          </a:p>
          <a:p>
            <a:r>
              <a:rPr lang="en-US" sz="2400" b="1" u="sng" dirty="0" smtClean="0"/>
              <a:t>Page	  do problem(s)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274	      11,13,15,17  new</a:t>
            </a:r>
          </a:p>
          <a:p>
            <a:pPr marL="457200" indent="-457200"/>
            <a:r>
              <a:rPr lang="en-US" sz="2400" b="1" dirty="0" smtClean="0"/>
              <a:t>275            21,23,25,27,29,31,33,35</a:t>
            </a:r>
          </a:p>
          <a:p>
            <a:pPr marL="457200" indent="-457200"/>
            <a:r>
              <a:rPr lang="en-US" sz="2400" b="1" dirty="0" smtClean="0"/>
              <a:t>276            37,39,41,43,45,47</a:t>
            </a:r>
          </a:p>
          <a:p>
            <a:pPr marL="457200" indent="-457200"/>
            <a:r>
              <a:rPr lang="en-US" sz="2400" b="1" dirty="0" smtClean="0">
                <a:solidFill>
                  <a:srgbClr val="FF0000"/>
                </a:solidFill>
              </a:rPr>
              <a:t>277	      49,51,53,57  </a:t>
            </a:r>
            <a:r>
              <a:rPr lang="en-US" sz="2400" b="1" dirty="0" smtClean="0">
                <a:solidFill>
                  <a:srgbClr val="FF0000"/>
                </a:solidFill>
              </a:rPr>
              <a:t>(new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</a:p>
          <a:p>
            <a:pPr marL="457200" indent="-457200"/>
            <a:endParaRPr lang="en-US" sz="2400" b="1" dirty="0" smtClean="0">
              <a:solidFill>
                <a:srgbClr val="FF0000"/>
              </a:solidFill>
            </a:endParaRPr>
          </a:p>
          <a:p>
            <a:pPr marL="457200" indent="-457200"/>
            <a:r>
              <a:rPr lang="en-US" sz="2400" b="1" dirty="0" smtClean="0">
                <a:solidFill>
                  <a:srgbClr val="FF0000"/>
                </a:solidFill>
              </a:rPr>
              <a:t>478             95,97,99,101,103 (new)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marL="457200" indent="-457200"/>
            <a:endParaRPr lang="en-US" sz="2400" b="1" dirty="0" smtClean="0"/>
          </a:p>
          <a:p>
            <a:pPr marL="457200" indent="-457200"/>
            <a:endParaRPr lang="en-US" sz="2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953000" y="584775"/>
            <a:ext cx="4191000" cy="178510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Chapter 10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p</a:t>
            </a:r>
            <a:r>
              <a:rPr lang="en-US" sz="2600" dirty="0" smtClean="0"/>
              <a:t>p. 466-70 (specific heats)</a:t>
            </a:r>
            <a:endParaRPr lang="en-US" sz="2600" dirty="0" smtClean="0"/>
          </a:p>
          <a:p>
            <a:pPr marL="342900" indent="-342900"/>
            <a:r>
              <a:rPr lang="en-US" sz="2800" b="1" dirty="0" smtClean="0"/>
              <a:t>Chapter 6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pp. 243-262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FOR </a:t>
            </a:r>
            <a:r>
              <a:rPr lang="en-US" sz="3200" b="1" smtClean="0"/>
              <a:t>WEEK </a:t>
            </a:r>
            <a:r>
              <a:rPr lang="en-US" sz="3200" b="1" smtClean="0"/>
              <a:t>12 (11/9-11/13)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581400" y="4180344"/>
            <a:ext cx="5562600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u="sng" dirty="0" smtClean="0"/>
              <a:t>To do</a:t>
            </a:r>
          </a:p>
          <a:p>
            <a:pPr algn="ctr"/>
            <a:r>
              <a:rPr lang="en-US" sz="2800" b="1" i="1" u="sng" dirty="0" smtClean="0"/>
              <a:t>Marathon problem 9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Text Problem 86, page 279</a:t>
            </a:r>
          </a:p>
          <a:p>
            <a:r>
              <a:rPr lang="en-US" sz="2800" b="1" dirty="0" smtClean="0"/>
              <a:t>Due Monday 18 November 2013 </a:t>
            </a:r>
          </a:p>
          <a:p>
            <a:r>
              <a:rPr lang="en-US" sz="2800" b="1" dirty="0" smtClean="0"/>
              <a:t>                       by 4 PM</a:t>
            </a:r>
            <a:endParaRPr lang="en-US" sz="2800" dirty="0" smtClean="0"/>
          </a:p>
          <a:p>
            <a:pPr algn="ctr"/>
            <a:endParaRPr lang="en-US" sz="2800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118934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44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40</cp:revision>
  <dcterms:created xsi:type="dcterms:W3CDTF">2013-08-23T17:50:03Z</dcterms:created>
  <dcterms:modified xsi:type="dcterms:W3CDTF">2013-11-08T21:27:28Z</dcterms:modified>
</cp:coreProperties>
</file>