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76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63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65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71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668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45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83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71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334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7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62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5E86-5AA9-4904-9E37-0030C634145C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33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33400"/>
            <a:ext cx="4724400" cy="378565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Suggested </a:t>
            </a:r>
            <a:r>
              <a:rPr lang="en-US" sz="2400" b="1" dirty="0" smtClean="0">
                <a:solidFill>
                  <a:srgbClr val="FF0000"/>
                </a:solidFill>
              </a:rPr>
              <a:t>Homework:</a:t>
            </a:r>
            <a:endParaRPr lang="en-US" sz="2400" dirty="0" smtClean="0"/>
          </a:p>
          <a:p>
            <a:r>
              <a:rPr lang="en-US" sz="2400" b="1" u="sng" dirty="0" smtClean="0"/>
              <a:t>Page	  do problem(s</a:t>
            </a:r>
            <a:r>
              <a:rPr lang="en-US" sz="2400" b="1" u="sng" dirty="0" smtClean="0"/>
              <a:t>)</a:t>
            </a:r>
          </a:p>
          <a:p>
            <a:r>
              <a:rPr lang="en-US" sz="2400" b="1" dirty="0" smtClean="0"/>
              <a:t>234</a:t>
            </a:r>
            <a:r>
              <a:rPr lang="en-US" sz="2400" b="1" dirty="0" smtClean="0"/>
              <a:t>          27,29,31</a:t>
            </a:r>
          </a:p>
          <a:p>
            <a:r>
              <a:rPr lang="en-US" sz="2400" b="1" dirty="0" smtClean="0"/>
              <a:t>235          33,35</a:t>
            </a:r>
          </a:p>
          <a:p>
            <a:pPr marL="457200" indent="-457200"/>
            <a:r>
              <a:rPr lang="en-US" sz="2400" b="1" dirty="0" smtClean="0"/>
              <a:t>                 45,47,49 </a:t>
            </a:r>
            <a:endParaRPr lang="en-US" sz="2400" b="1" dirty="0" smtClean="0"/>
          </a:p>
          <a:p>
            <a:pPr marL="457200" indent="-457200"/>
            <a:r>
              <a:rPr lang="en-US" sz="2400" b="1" dirty="0" smtClean="0"/>
              <a:t>236           53,55</a:t>
            </a:r>
          </a:p>
          <a:p>
            <a:pPr marL="457200" indent="-457200"/>
            <a:r>
              <a:rPr lang="en-US" sz="2400" b="1" dirty="0" smtClean="0"/>
              <a:t>237           95,97</a:t>
            </a:r>
          </a:p>
          <a:p>
            <a:pPr marL="457200" indent="-457200"/>
            <a:endParaRPr lang="en-US" sz="2400" b="1" dirty="0" smtClean="0"/>
          </a:p>
          <a:p>
            <a:pPr marL="457200" indent="-457200"/>
            <a:r>
              <a:rPr lang="en-US" sz="2400" b="1" dirty="0" smtClean="0"/>
              <a:t>275            21,23,25,27,29,31,33,35</a:t>
            </a:r>
          </a:p>
          <a:p>
            <a:pPr marL="457200" indent="-457200"/>
            <a:r>
              <a:rPr lang="en-US" sz="2400" b="1" dirty="0" smtClean="0"/>
              <a:t>276            37,39,41,43,45,47</a:t>
            </a:r>
            <a:endParaRPr lang="en-US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953000" y="584775"/>
            <a:ext cx="4191000" cy="249299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/>
              <a:t>Chapter </a:t>
            </a:r>
            <a:r>
              <a:rPr lang="en-US" sz="2800" b="1" dirty="0" smtClean="0"/>
              <a:t>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193-205 VSEPR </a:t>
            </a:r>
            <a:r>
              <a:rPr lang="en-US" sz="2400" dirty="0" smtClean="0"/>
              <a:t>structures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</a:t>
            </a:r>
            <a:r>
              <a:rPr lang="en-US" sz="2400" dirty="0" smtClean="0"/>
              <a:t>p.  205-217 hybrid bonding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/>
            <a:r>
              <a:rPr lang="en-US" sz="2800" b="1" dirty="0" smtClean="0"/>
              <a:t>Chapter 6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p</a:t>
            </a:r>
            <a:r>
              <a:rPr lang="en-US" sz="2800" dirty="0" smtClean="0"/>
              <a:t>p. 243-262</a:t>
            </a:r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WEEK </a:t>
            </a:r>
            <a:r>
              <a:rPr lang="en-US" sz="3200" b="1" dirty="0" smtClean="0"/>
              <a:t>11(11/2-11/6)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4180344"/>
            <a:ext cx="5562600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/>
              <a:t>To do</a:t>
            </a:r>
          </a:p>
          <a:p>
            <a:pPr algn="ctr"/>
            <a:r>
              <a:rPr lang="en-US" sz="2800" b="1" i="1" u="sng" dirty="0" smtClean="0"/>
              <a:t>Marathon problem </a:t>
            </a:r>
            <a:r>
              <a:rPr lang="en-US" sz="2800" b="1" i="1" u="sng" dirty="0" smtClean="0"/>
              <a:t>8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       A </a:t>
            </a:r>
            <a:r>
              <a:rPr lang="en-US" sz="2800" b="1" dirty="0" smtClean="0">
                <a:solidFill>
                  <a:srgbClr val="C00000"/>
                </a:solidFill>
              </a:rPr>
              <a:t>Final Visit to Lewis Land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800" b="1" dirty="0" smtClean="0"/>
              <a:t>  Due </a:t>
            </a:r>
            <a:r>
              <a:rPr lang="en-US" sz="2800" b="1" dirty="0" smtClean="0"/>
              <a:t>Monday 11 November 2013 </a:t>
            </a:r>
            <a:endParaRPr lang="en-US" sz="2800" b="1" dirty="0" smtClean="0"/>
          </a:p>
          <a:p>
            <a:r>
              <a:rPr lang="en-US" sz="2800" b="1" dirty="0" smtClean="0"/>
              <a:t>              by </a:t>
            </a:r>
            <a:r>
              <a:rPr lang="en-US" sz="2800" b="1" dirty="0" smtClean="0"/>
              <a:t>4 PM</a:t>
            </a:r>
            <a:endParaRPr lang="en-US" sz="2800" dirty="0" smtClean="0"/>
          </a:p>
          <a:p>
            <a:pPr algn="ctr"/>
            <a:endParaRPr lang="en-US" sz="2800" b="1" i="1" u="sng" dirty="0" smtClean="0"/>
          </a:p>
        </p:txBody>
      </p:sp>
    </p:spTree>
    <p:extLst>
      <p:ext uri="{BB962C8B-B14F-4D97-AF65-F5344CB8AC3E}">
        <p14:creationId xmlns="" xmlns:p14="http://schemas.microsoft.com/office/powerpoint/2010/main" val="11893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47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35</cp:revision>
  <dcterms:created xsi:type="dcterms:W3CDTF">2013-08-23T17:50:03Z</dcterms:created>
  <dcterms:modified xsi:type="dcterms:W3CDTF">2013-11-02T02:14:03Z</dcterms:modified>
</cp:coreProperties>
</file>