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C3852-3A1F-43F5-BC84-1BC1450EF5FF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09663-687F-4017-A174-7C1E20138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09663-687F-4017-A174-7C1E201381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0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9491" y="584775"/>
            <a:ext cx="3913909" cy="486287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Suggested </a:t>
            </a:r>
            <a:r>
              <a:rPr lang="en-US" sz="2800" b="1" dirty="0" smtClean="0">
                <a:solidFill>
                  <a:srgbClr val="FF0000"/>
                </a:solidFill>
              </a:rPr>
              <a:t>Homework:</a:t>
            </a:r>
            <a:r>
              <a:rPr lang="en-US" sz="3200" dirty="0" smtClean="0"/>
              <a:t>*</a:t>
            </a:r>
          </a:p>
          <a:p>
            <a:r>
              <a:rPr lang="en-US" sz="2000" b="1" u="sng" dirty="0" smtClean="0"/>
              <a:t>Page	  do problem(s)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24	  15a,b,c,f,h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               17a, b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25	    19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                21a,d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                23b,d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	   25a,c,f 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(see also supplement 1)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26               39a,b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	   41a,b</a:t>
            </a:r>
          </a:p>
          <a:p>
            <a:pPr marL="342900" indent="-342900">
              <a:buAutoNum type="arabicPlain" startAt="27"/>
            </a:pPr>
            <a:r>
              <a:rPr lang="en-US" sz="2000" b="1" dirty="0" smtClean="0">
                <a:solidFill>
                  <a:srgbClr val="FF0000"/>
                </a:solidFill>
              </a:rPr>
              <a:t>             49,51,53,57,59,61</a:t>
            </a:r>
          </a:p>
          <a:p>
            <a:pPr marL="342900" indent="-342900">
              <a:buAutoNum type="arabicPlain" startAt="27"/>
            </a:pP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28	   65 </a:t>
            </a:r>
            <a:r>
              <a:rPr lang="en-US" b="1" dirty="0" smtClean="0">
                <a:solidFill>
                  <a:srgbClr val="FF0000"/>
                </a:solidFill>
              </a:rPr>
              <a:t>	     </a:t>
            </a:r>
          </a:p>
          <a:p>
            <a:r>
              <a:rPr lang="en-US" b="1" dirty="0" smtClean="0"/>
              <a:t>	  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502895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</a:t>
            </a:r>
            <a:r>
              <a:rPr lang="en-US" sz="2800" b="1" dirty="0" smtClean="0"/>
              <a:t>Friday 8/30 quiz  will</a:t>
            </a:r>
          </a:p>
          <a:p>
            <a:r>
              <a:rPr lang="en-US" sz="2800" b="1" dirty="0" smtClean="0"/>
              <a:t> be from assigned Reading and </a:t>
            </a:r>
            <a:r>
              <a:rPr lang="en-US" sz="2800" b="1" dirty="0" smtClean="0">
                <a:solidFill>
                  <a:srgbClr val="FF0000"/>
                </a:solidFill>
              </a:rPr>
              <a:t>problems </a:t>
            </a:r>
            <a:r>
              <a:rPr lang="en-US" sz="2800" b="1" dirty="0" smtClean="0"/>
              <a:t>similar to above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9809" y="92847"/>
            <a:ext cx="3744191" cy="273921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Reading: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Course syllabus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About Doc (website under </a:t>
            </a:r>
            <a:r>
              <a:rPr lang="en-US" sz="2400" b="1" u="sng" dirty="0">
                <a:solidFill>
                  <a:srgbClr val="0070C0"/>
                </a:solidFill>
              </a:rPr>
              <a:t>M</a:t>
            </a:r>
            <a:r>
              <a:rPr lang="en-US" sz="2400" b="1" u="sng" dirty="0" smtClean="0">
                <a:solidFill>
                  <a:srgbClr val="0070C0"/>
                </a:solidFill>
              </a:rPr>
              <a:t>iscellaneous)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Review  Chapter 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Supplement 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Chapter 1: </a:t>
            </a:r>
            <a:r>
              <a:rPr lang="en-US" sz="2400" dirty="0" err="1" smtClean="0"/>
              <a:t>pp</a:t>
            </a:r>
            <a:r>
              <a:rPr lang="en-US" sz="2400" dirty="0" smtClean="0"/>
              <a:t> 44-50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WEEK 1 (8/26-8/30)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99809" y="3019056"/>
            <a:ext cx="3744191" cy="28007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 Do:</a:t>
            </a:r>
          </a:p>
          <a:p>
            <a:r>
              <a:rPr lang="en-US" sz="2400" dirty="0" smtClean="0"/>
              <a:t>Write a letter introducing your self (1-2 pages max)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major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Hometown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u="sng" dirty="0" smtClean="0"/>
              <a:t>&gt; </a:t>
            </a:r>
            <a:r>
              <a:rPr lang="en-US" sz="2400" dirty="0" smtClean="0"/>
              <a:t>1 juicy fact about you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  Due</a:t>
            </a:r>
            <a:r>
              <a:rPr lang="en-US" sz="2800" b="1" dirty="0" smtClean="0">
                <a:solidFill>
                  <a:srgbClr val="FF0000"/>
                </a:solidFill>
              </a:rPr>
              <a:t>: 8/28 in class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3</cp:revision>
  <dcterms:created xsi:type="dcterms:W3CDTF">2013-08-23T17:50:03Z</dcterms:created>
  <dcterms:modified xsi:type="dcterms:W3CDTF">2013-08-23T18:01:37Z</dcterms:modified>
</cp:coreProperties>
</file>